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1" d="100"/>
          <a:sy n="101" d="100"/>
        </p:scale>
        <p:origin x="-152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AE7F9-28E5-4768-9D80-8004426EE53D}" type="datetimeFigureOut">
              <a:rPr lang="en-US" smtClean="0"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7FDD2-86F5-4D4B-A52E-18B7F97466A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5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34290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Sylvian</a:t>
            </a:r>
            <a:r>
              <a:rPr lang="en-US" dirty="0" smtClean="0"/>
              <a:t> Fissure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9400" y="12954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</a:t>
            </a:r>
            <a:r>
              <a:rPr lang="en-US" dirty="0" err="1" smtClean="0"/>
              <a:t>Sulcus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anterior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9600" y="38100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posterior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4300" y="5029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inferior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800" y="1219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superior</a:t>
            </a:r>
            <a:endParaRPr 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96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85800" y="5239434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Sylvian</a:t>
            </a:r>
            <a:r>
              <a:rPr lang="en-US" dirty="0" smtClean="0"/>
              <a:t> Fissure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26670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</a:t>
            </a:r>
            <a:r>
              <a:rPr lang="en-US" dirty="0" err="1" smtClean="0"/>
              <a:t>Sulcus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0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2400" y="32766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Sylvian</a:t>
            </a:r>
            <a:r>
              <a:rPr lang="en-US" dirty="0" smtClean="0"/>
              <a:t> Fissure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29600" y="29718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</a:t>
            </a:r>
            <a:r>
              <a:rPr lang="en-US" dirty="0" err="1" smtClean="0"/>
              <a:t>Sulcus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5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38100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Sylvian</a:t>
            </a:r>
            <a:r>
              <a:rPr lang="en-US" dirty="0" smtClean="0"/>
              <a:t> Fissure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67600" y="19050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</a:t>
            </a:r>
            <a:r>
              <a:rPr lang="en-US" dirty="0" err="1" smtClean="0"/>
              <a:t>Sulcus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5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39624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Sylvian</a:t>
            </a:r>
            <a:r>
              <a:rPr lang="en-US" dirty="0" smtClean="0"/>
              <a:t> Fissure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62800" y="13716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</a:t>
            </a:r>
            <a:r>
              <a:rPr lang="en-US" dirty="0" err="1" smtClean="0"/>
              <a:t>Sulcus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5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38862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Sylvian</a:t>
            </a:r>
            <a:r>
              <a:rPr lang="en-US" dirty="0" smtClean="0"/>
              <a:t> Fissure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24600" y="12954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</a:t>
            </a:r>
            <a:r>
              <a:rPr lang="en-US" dirty="0" err="1" smtClean="0"/>
              <a:t>Sulcus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96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41910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Sylvian</a:t>
            </a:r>
            <a:r>
              <a:rPr lang="en-US" dirty="0" smtClean="0"/>
              <a:t> Fissure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10668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</a:t>
            </a:r>
            <a:r>
              <a:rPr lang="en-US" dirty="0" err="1" smtClean="0"/>
              <a:t>Sulcus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5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25146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Sylvian</a:t>
            </a:r>
            <a:r>
              <a:rPr lang="en-US" dirty="0" smtClean="0"/>
              <a:t> Fissure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10668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Central </a:t>
            </a:r>
            <a:r>
              <a:rPr lang="en-US" dirty="0" err="1" smtClean="0"/>
              <a:t>Sulcus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44</Words>
  <Application>Microsoft Office PowerPoint</Application>
  <PresentationFormat>On-screen Show (4:3)</PresentationFormat>
  <Paragraphs>28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1</vt:lpstr>
      <vt:lpstr>2</vt:lpstr>
      <vt:lpstr>3</vt:lpstr>
      <vt:lpstr>4</vt:lpstr>
      <vt:lpstr>5</vt:lpstr>
      <vt:lpstr>6</vt:lpstr>
      <vt:lpstr>7</vt:lpstr>
      <vt:lpstr>8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Angela</dc:creator>
  <cp:lastModifiedBy>Angela</cp:lastModifiedBy>
  <cp:revision>1</cp:revision>
  <dcterms:created xsi:type="dcterms:W3CDTF">2012-12-15T02:12:41Z</dcterms:created>
  <dcterms:modified xsi:type="dcterms:W3CDTF">2012-12-15T02:17:02Z</dcterms:modified>
</cp:coreProperties>
</file>